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000000"/>
    <a:srgbClr val="1F1F1F"/>
    <a:srgbClr val="3D3D3D"/>
    <a:srgbClr val="F7F7F7"/>
    <a:srgbClr val="E5E5E5"/>
    <a:srgbClr val="ECECEC"/>
    <a:srgbClr val="FFFFFF"/>
    <a:srgbClr val="EAEAEA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065F7F-65D6-4D2E-AFF9-6BD8C2AFC746}" v="30" dt="2023-05-16T16:41:35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7507-BB3E-8CEE-6A14-CA7531FC6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E4591-4AFB-D916-94FD-017E7DE35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B640-DCBB-6AEC-C323-544C4593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9BF9-2736-8B6A-2F04-3887D5A5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B4F6-9D8E-D10D-972B-4D0F297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43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F2F1-5A67-5714-9BC1-C972AEA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DC9F5-CA85-7167-03E8-4319461A1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853E-C0FA-0613-E5E0-D8EC0FF6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BC22-B63B-D01B-1597-13BC9430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464F-C79C-D3FA-8918-CCD100A0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10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F6879-6886-7801-EAF0-6D24917AE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8F37-64E6-D6E1-114A-067A7C2C9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79069-D4C5-2086-BC3A-CB4A432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C4BC-39D7-10B0-6613-39F76943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3DCB-98BF-E2D7-26D8-71F771D7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75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EA29-E3B7-65FC-C143-85E80F55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1A78-B32A-3038-4173-5296BF43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7C46-0F44-AE59-742A-C217FE1B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F828-8546-CE7F-00C7-487CD08A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CE9-49F7-DE11-06DE-477AD972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86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34CB-B145-12CD-3F7A-59818750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E7E38-E463-139E-0588-C43DB3D51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2CC30-4901-ACE9-4F4A-936D27F9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072F-7549-E65B-CDED-17399E97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86D1-4334-F8E0-8E75-6E2C4B40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03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7BE1-D4E5-5968-C975-02382F7D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44B4-A851-FA54-1FAD-0936D6710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D6BBF-C260-BC86-312E-8965D0B98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8FC96-495F-EB76-57FE-54BA6643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6594B-A6CC-0BEB-2C61-39FF1ED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2DE8C-4F2C-5233-DB87-414F2130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42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9414-588F-AE35-3516-FF95507A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2F535-3120-63C3-8CAB-8E869DE5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8D1A8-497A-B41F-6A71-A4DC10608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75E6B-D556-5A9E-F290-5165373E6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895D-580C-85F2-C069-72C9CC94D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25E34-CAC2-9B12-8978-0A9FFD8A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74C4C-87B8-45A1-3E5E-76B34D99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D9639-3D1A-A4FA-8BF2-40C19C1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02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9584-BC52-E987-397B-DDAC585C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F62A1-EA16-2738-A931-DC21EAF5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6EFF-E9C5-0264-A87C-09464AE5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57B49-71B4-6151-8132-1764E006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54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4627-C167-ED49-5B70-188B0C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D6F4-7E3A-A3FE-DD1A-510FF98D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ACDF5-F987-CCA7-8495-E0ABF1EF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B57A-4C92-EE65-8270-81A199A9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248-9A04-37CE-E27C-03200B68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A8B17-2E19-F54F-97B9-0D4EFAD43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0489-CFE6-FCC2-FF94-8755F952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1C2F-C36C-D756-8294-21F963A6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45B5-8A38-F5EF-1AA2-EE54E7B4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05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0966-72C9-BE6F-925F-FC5560D6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FAD3A-485E-6C91-D7FA-C109CF7D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8348C-5C51-AD27-E31C-D8D9708E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EB17F-7322-CE96-0D92-BBDE84B9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2511C-B66C-9175-7E51-287D13C6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F97F-A58A-91E7-D4E8-2E84C34F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3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16980-762C-4C13-CD78-5936A8E4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C1F1-2FA8-6BC7-D8A2-90409BE10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08E7-246A-49F2-3115-487722C86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10812-1CD6-4D1A-8B5A-8F75A04F5E7B}" type="datetimeFigureOut">
              <a:rPr lang="fr-FR" smtClean="0"/>
              <a:t>16/05/2023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16D8-A106-A11E-F388-30967D372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7267-3C86-8F26-CE09-970A2E6F4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A5824-93FC-4A6A-43E1-B35C05AB18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842760"/>
            <a:ext cx="104775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Internal Natixis</a:t>
            </a:r>
          </a:p>
        </p:txBody>
      </p:sp>
    </p:spTree>
    <p:extLst>
      <p:ext uri="{BB962C8B-B14F-4D97-AF65-F5344CB8AC3E}">
        <p14:creationId xmlns:p14="http://schemas.microsoft.com/office/powerpoint/2010/main" val="135174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269A-544D-D015-DF24-2C39C145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Verification</a:t>
            </a:r>
            <a:r>
              <a:rPr lang="fr-FR" dirty="0"/>
              <a:t> (1/2)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EBA40-984E-986B-0C37-03D156F1FD89}"/>
              </a:ext>
            </a:extLst>
          </p:cNvPr>
          <p:cNvGrpSpPr/>
          <p:nvPr/>
        </p:nvGrpSpPr>
        <p:grpSpPr>
          <a:xfrm>
            <a:off x="7071748" y="1521207"/>
            <a:ext cx="2018971" cy="4073916"/>
            <a:chOff x="1724355" y="620531"/>
            <a:chExt cx="1508272" cy="304341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C6651A-6041-AEC4-1D6F-BF246CD015C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B9063876-284A-E736-C76E-3B42613012BF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A96DB86-C290-21DA-9610-C3FC13928FE4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DB17FBA-878C-3CBD-0199-39D632969431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0A48EC5-863C-D57C-581F-236835845072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CC5899-58E8-1D73-06F4-0ACE62D24B34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EE066-2E46-6AD2-9647-262D746E8163}"/>
              </a:ext>
            </a:extLst>
          </p:cNvPr>
          <p:cNvGrpSpPr/>
          <p:nvPr/>
        </p:nvGrpSpPr>
        <p:grpSpPr>
          <a:xfrm>
            <a:off x="534227" y="1506099"/>
            <a:ext cx="2018971" cy="4073916"/>
            <a:chOff x="1724355" y="620531"/>
            <a:chExt cx="1508272" cy="304341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08A915-0D14-FCAD-1C1A-5261563B4FDE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0AF0EDD2-8932-5CBE-0567-FED3BFB1260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E5337EC-8099-D444-3181-1C3373676E97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11B32C-C3CB-B361-D755-C2A6C4B1C17B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A60C996-193F-89AE-C61B-50D9482C404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D29960-2F6C-7009-0220-303A0FFF2202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C7D15-31C9-B1D1-7413-1104F237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5081" r="83583" b="8142"/>
          <a:stretch/>
        </p:blipFill>
        <p:spPr>
          <a:xfrm>
            <a:off x="667875" y="1996463"/>
            <a:ext cx="1738373" cy="316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1DD3C6-BDE3-2F30-9C3F-2968606D65F2}"/>
              </a:ext>
            </a:extLst>
          </p:cNvPr>
          <p:cNvGrpSpPr/>
          <p:nvPr/>
        </p:nvGrpSpPr>
        <p:grpSpPr>
          <a:xfrm>
            <a:off x="661520" y="1633392"/>
            <a:ext cx="1763831" cy="3818778"/>
            <a:chOff x="1819449" y="715625"/>
            <a:chExt cx="1317670" cy="28528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74A516-DC6F-C7B9-70B6-E421D2F9A6EC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DD669E-C1F9-EA7A-D782-EC7F545896C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A0E9D1-D70F-0580-3D8C-F32B7E52FB29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42E0AB5-4C5F-7C2E-E23F-610EE1745C0F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D3927A-B3BF-2C95-4279-121B1F53737C}"/>
              </a:ext>
            </a:extLst>
          </p:cNvPr>
          <p:cNvGrpSpPr/>
          <p:nvPr/>
        </p:nvGrpSpPr>
        <p:grpSpPr>
          <a:xfrm>
            <a:off x="2717434" y="1513459"/>
            <a:ext cx="2018971" cy="4073916"/>
            <a:chOff x="1724355" y="620531"/>
            <a:chExt cx="1508272" cy="304341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3D05A-045F-3EFC-0FE1-121F25301B0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6" name="Graphic 5">
              <a:extLst>
                <a:ext uri="{FF2B5EF4-FFF2-40B4-BE49-F238E27FC236}">
                  <a16:creationId xmlns:a16="http://schemas.microsoft.com/office/drawing/2014/main" id="{0015397D-62AA-5A83-C506-B75DD0782DFA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CC87094-1A43-4956-CAB0-3523A85FCF4A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CD5E20-D56B-AF5C-AA6B-681AF4D42614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084829D-4A44-88CF-74FB-70382CE55185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31D836-AC99-CDD5-4523-FA520D3C8937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6D8C9A-E5DB-250C-473C-9D2E87F2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8" t="14726" r="63694" b="10072"/>
          <a:stretch/>
        </p:blipFill>
        <p:spPr>
          <a:xfrm>
            <a:off x="2880907" y="2068795"/>
            <a:ext cx="1693308" cy="31030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50BA9D2-6087-42B0-8814-D521D5CF04FD}"/>
              </a:ext>
            </a:extLst>
          </p:cNvPr>
          <p:cNvGrpSpPr/>
          <p:nvPr/>
        </p:nvGrpSpPr>
        <p:grpSpPr>
          <a:xfrm>
            <a:off x="2844727" y="1640752"/>
            <a:ext cx="1763831" cy="3818778"/>
            <a:chOff x="1819449" y="715625"/>
            <a:chExt cx="1317670" cy="285281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85B67DC-4BD4-9C73-FF66-2B7486534AFA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7A103A-1891-C8DD-683A-F7BE08A4798F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D891A0-9E56-BE9C-CB4D-C719EC01AF4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BC04E6-CC93-9474-260E-C59EA9512C1F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96FE0-ECAA-95E6-1846-FFF559F0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9" t="13747" r="23293" b="11051"/>
          <a:stretch/>
        </p:blipFill>
        <p:spPr>
          <a:xfrm>
            <a:off x="7230231" y="2053688"/>
            <a:ext cx="1693308" cy="310302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B6A15A6-5A5E-D2A2-152B-F3475B5699EA}"/>
              </a:ext>
            </a:extLst>
          </p:cNvPr>
          <p:cNvGrpSpPr/>
          <p:nvPr/>
        </p:nvGrpSpPr>
        <p:grpSpPr>
          <a:xfrm>
            <a:off x="7199041" y="1648500"/>
            <a:ext cx="1763831" cy="3818778"/>
            <a:chOff x="1819449" y="715625"/>
            <a:chExt cx="1317670" cy="28528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9698BD-ED00-57EC-DC15-6324021AC7FD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903EDE-AE22-558C-0F0D-F3F59B80D13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116665-6E2D-1D5E-05E5-A0ED6E14D0A3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85A8A3E-6DD9-5C7D-C08F-E940AE06DFB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09AF41-8221-AD74-2392-BDF623E1472A}"/>
              </a:ext>
            </a:extLst>
          </p:cNvPr>
          <p:cNvGrpSpPr/>
          <p:nvPr/>
        </p:nvGrpSpPr>
        <p:grpSpPr>
          <a:xfrm>
            <a:off x="9241129" y="1521207"/>
            <a:ext cx="2018971" cy="4073916"/>
            <a:chOff x="1724355" y="620531"/>
            <a:chExt cx="1508272" cy="304341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8CC789-51FD-822C-9124-A7FAA7928796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8" name="Graphic 5">
              <a:extLst>
                <a:ext uri="{FF2B5EF4-FFF2-40B4-BE49-F238E27FC236}">
                  <a16:creationId xmlns:a16="http://schemas.microsoft.com/office/drawing/2014/main" id="{9787A5FB-0361-0EF6-A573-6143AD152973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6DE1297-A006-74AC-31C4-942A30AD3A23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BAC68D8-08F4-EDDB-0728-4C918F1402E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2D2CC61-DA43-DF19-89CC-D2321AA8F429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823AE9-EFD8-AAE0-700F-F41C845D5961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63" name="Picture 6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3C0EB3-D276-2F25-136C-A193E2DD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5" t="8185" r="3629" b="16613"/>
          <a:stretch/>
        </p:blipFill>
        <p:spPr>
          <a:xfrm>
            <a:off x="9426308" y="2053688"/>
            <a:ext cx="1636435" cy="310302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B568C8A-F129-4F43-B065-FCA8CCA7F76C}"/>
              </a:ext>
            </a:extLst>
          </p:cNvPr>
          <p:cNvGrpSpPr/>
          <p:nvPr/>
        </p:nvGrpSpPr>
        <p:grpSpPr>
          <a:xfrm>
            <a:off x="9368422" y="1648500"/>
            <a:ext cx="1763831" cy="3818778"/>
            <a:chOff x="1819449" y="715625"/>
            <a:chExt cx="1317670" cy="28528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105E38F-7CCD-7805-D3AA-BA8E31BB3C1F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084CA1-0F2E-1F93-AF9C-2682A87D951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B9DA86-92F9-9649-6B7B-DC4691E36F12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A86D41B-460D-A794-1F1A-69B3E905C5E5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4126A9-86BC-00CB-250A-D46EC536D0EA}"/>
              </a:ext>
            </a:extLst>
          </p:cNvPr>
          <p:cNvGrpSpPr/>
          <p:nvPr/>
        </p:nvGrpSpPr>
        <p:grpSpPr>
          <a:xfrm>
            <a:off x="4919776" y="1519457"/>
            <a:ext cx="2018971" cy="4073916"/>
            <a:chOff x="1724355" y="620531"/>
            <a:chExt cx="1508272" cy="3043419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CCF09E-10F3-C907-DC62-F1DF1217F26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73" name="Graphic 5">
              <a:extLst>
                <a:ext uri="{FF2B5EF4-FFF2-40B4-BE49-F238E27FC236}">
                  <a16:creationId xmlns:a16="http://schemas.microsoft.com/office/drawing/2014/main" id="{3A91403E-65FC-9402-6D7B-AF16867FBAC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60701AC-CD84-3B2F-0569-F66EAA162B88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95E75F3-B556-A274-364F-2AAD79581464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ABFADD8-784F-64CB-CBA4-7AC961D0D53C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421968-910E-2F75-E464-1A39FDEBFA34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BB62EC-56B4-CCCD-4A20-39FE4A51C20C}"/>
              </a:ext>
            </a:extLst>
          </p:cNvPr>
          <p:cNvGrpSpPr/>
          <p:nvPr/>
        </p:nvGrpSpPr>
        <p:grpSpPr>
          <a:xfrm>
            <a:off x="5047069" y="1646750"/>
            <a:ext cx="1763831" cy="3818778"/>
            <a:chOff x="1819449" y="715625"/>
            <a:chExt cx="1317670" cy="285281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8014FE2-3F00-DE6A-4AAF-CB420EF95CB2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8C97184-5E23-1D63-04B5-1BAB8001C8E9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A004E13-23CB-47C9-5199-80FA81BE5ECD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1A4C7A-696E-6C99-A053-5C1FE8C95E22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AB4D739-5D90-BC27-8467-218A2D543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7"/>
          <a:stretch/>
        </p:blipFill>
        <p:spPr>
          <a:xfrm>
            <a:off x="5073261" y="1912957"/>
            <a:ext cx="1689525" cy="337389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0C4CD95-EAA4-2EA6-F467-1B703CFEFD4A}"/>
              </a:ext>
            </a:extLst>
          </p:cNvPr>
          <p:cNvSpPr/>
          <p:nvPr/>
        </p:nvSpPr>
        <p:spPr>
          <a:xfrm>
            <a:off x="5092026" y="2450955"/>
            <a:ext cx="192881" cy="61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85DC8D-EC10-9A7A-0A66-BD4964E9DB45}"/>
              </a:ext>
            </a:extLst>
          </p:cNvPr>
          <p:cNvSpPr/>
          <p:nvPr/>
        </p:nvSpPr>
        <p:spPr>
          <a:xfrm>
            <a:off x="4994673" y="2389043"/>
            <a:ext cx="40296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>
                <a:solidFill>
                  <a:srgbClr val="4E4C4F"/>
                </a:solidFill>
              </a:rPr>
              <a:t>XXXXX</a:t>
            </a:r>
            <a:endParaRPr lang="fr-FR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0590917-EBAF-D963-BCD0-082DC6F06704}"/>
              </a:ext>
            </a:extLst>
          </p:cNvPr>
          <p:cNvSpPr/>
          <p:nvPr/>
        </p:nvSpPr>
        <p:spPr>
          <a:xfrm>
            <a:off x="1050128" y="2560493"/>
            <a:ext cx="237798" cy="12288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B0C36F-421B-33C2-45E1-ABE15541E8EC}"/>
              </a:ext>
            </a:extLst>
          </p:cNvPr>
          <p:cNvSpPr/>
          <p:nvPr/>
        </p:nvSpPr>
        <p:spPr>
          <a:xfrm>
            <a:off x="8203487" y="2313783"/>
            <a:ext cx="266381" cy="2467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DAC34-CF25-FA29-C2A7-D64DB7B59AF6}"/>
              </a:ext>
            </a:extLst>
          </p:cNvPr>
          <p:cNvSpPr/>
          <p:nvPr/>
        </p:nvSpPr>
        <p:spPr>
          <a:xfrm>
            <a:off x="7469303" y="3606800"/>
            <a:ext cx="585092" cy="195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18D748-DFE0-A7AA-8947-3E9E433734CC}"/>
              </a:ext>
            </a:extLst>
          </p:cNvPr>
          <p:cNvSpPr/>
          <p:nvPr/>
        </p:nvSpPr>
        <p:spPr>
          <a:xfrm>
            <a:off x="7224536" y="3791735"/>
            <a:ext cx="837607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>
                    <a:lumMod val="75000"/>
                  </a:schemeClr>
                </a:solidFill>
              </a:rPr>
              <a:t>Partner App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29C8A6A-B6C3-BA24-650E-C7108BEC6E78}"/>
              </a:ext>
            </a:extLst>
          </p:cNvPr>
          <p:cNvSpPr/>
          <p:nvPr/>
        </p:nvSpPr>
        <p:spPr>
          <a:xfrm>
            <a:off x="10424485" y="2161238"/>
            <a:ext cx="579923" cy="5370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03EB2D-1130-8B8F-148E-5DA117460CA7}"/>
              </a:ext>
            </a:extLst>
          </p:cNvPr>
          <p:cNvSpPr/>
          <p:nvPr/>
        </p:nvSpPr>
        <p:spPr>
          <a:xfrm>
            <a:off x="9752210" y="3434348"/>
            <a:ext cx="662349" cy="121194"/>
          </a:xfrm>
          <a:prstGeom prst="rect">
            <a:avLst/>
          </a:prstGeom>
          <a:solidFill>
            <a:srgbClr val="FA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Partner App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DD4314D-C6A4-101C-F89F-90CF831D7FEF}"/>
              </a:ext>
            </a:extLst>
          </p:cNvPr>
          <p:cNvSpPr/>
          <p:nvPr/>
        </p:nvSpPr>
        <p:spPr>
          <a:xfrm>
            <a:off x="9845525" y="3874285"/>
            <a:ext cx="837607" cy="17145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>
                    <a:lumMod val="75000"/>
                  </a:schemeClr>
                </a:solidFill>
              </a:rPr>
              <a:t>Partner App</a:t>
            </a:r>
          </a:p>
        </p:txBody>
      </p:sp>
    </p:spTree>
    <p:extLst>
      <p:ext uri="{BB962C8B-B14F-4D97-AF65-F5344CB8AC3E}">
        <p14:creationId xmlns:p14="http://schemas.microsoft.com/office/powerpoint/2010/main" val="282368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269A-544D-D015-DF24-2C39C145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Verification</a:t>
            </a:r>
            <a:r>
              <a:rPr lang="fr-FR" dirty="0"/>
              <a:t> (2/2)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F2C4FA-6A5E-39C3-994C-85DDD3E58A42}"/>
              </a:ext>
            </a:extLst>
          </p:cNvPr>
          <p:cNvGrpSpPr/>
          <p:nvPr/>
        </p:nvGrpSpPr>
        <p:grpSpPr>
          <a:xfrm>
            <a:off x="568410" y="1993209"/>
            <a:ext cx="2018971" cy="4073916"/>
            <a:chOff x="1724355" y="620531"/>
            <a:chExt cx="1508272" cy="304341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0006808-B68E-3961-9F87-47702551680A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70" name="Graphic 5">
              <a:extLst>
                <a:ext uri="{FF2B5EF4-FFF2-40B4-BE49-F238E27FC236}">
                  <a16:creationId xmlns:a16="http://schemas.microsoft.com/office/drawing/2014/main" id="{1390B491-E782-1040-BCAE-F9A1FE27821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E1DBE57-234F-FC23-E328-2E9779908AF5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81010B8-65B2-7B31-975E-0E65286B6E66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56DB4E-E81E-0CB5-D689-9252E32C3E52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FE4C16-52C2-4434-BEF3-58F3AD1AA50B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C24163-77A3-662C-D4A8-7CD8F63AD613}"/>
              </a:ext>
            </a:extLst>
          </p:cNvPr>
          <p:cNvGrpSpPr/>
          <p:nvPr/>
        </p:nvGrpSpPr>
        <p:grpSpPr>
          <a:xfrm>
            <a:off x="695703" y="2120502"/>
            <a:ext cx="1763831" cy="3818778"/>
            <a:chOff x="1819449" y="715625"/>
            <a:chExt cx="1317670" cy="285281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E18811B-71D0-CE49-E3ED-0A4E4737E753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973479C-0406-0ADA-1C28-3D745F9319E8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1E99BA5-512C-0E56-B3A8-9AECE3ACFD26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05AFA83-DCA0-AC7E-5D80-EE6A9BAEFE9D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80" name="Picture 7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7AE901-36B0-4910-49FC-6482AECB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28275" r="82495" b="36740"/>
          <a:stretch/>
        </p:blipFill>
        <p:spPr>
          <a:xfrm>
            <a:off x="755378" y="2509459"/>
            <a:ext cx="1651676" cy="1448046"/>
          </a:xfrm>
          <a:prstGeom prst="rect">
            <a:avLst/>
          </a:prstGeom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C18F452-8825-19B2-507E-3057DEFAC3B4}"/>
              </a:ext>
            </a:extLst>
          </p:cNvPr>
          <p:cNvSpPr/>
          <p:nvPr/>
        </p:nvSpPr>
        <p:spPr>
          <a:xfrm>
            <a:off x="912544" y="4294238"/>
            <a:ext cx="1337343" cy="1334287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Face ID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8BE2A6F1-A4E2-F6D5-6A03-AC68E1341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448" y="4510520"/>
            <a:ext cx="685186" cy="68518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44275B9-AF69-7A65-F7C4-F6900B42DB69}"/>
              </a:ext>
            </a:extLst>
          </p:cNvPr>
          <p:cNvGrpSpPr/>
          <p:nvPr/>
        </p:nvGrpSpPr>
        <p:grpSpPr>
          <a:xfrm>
            <a:off x="2758303" y="2026416"/>
            <a:ext cx="2018971" cy="4073916"/>
            <a:chOff x="1724355" y="620531"/>
            <a:chExt cx="1508272" cy="3043419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BC67EC3-1CCC-929D-F73C-55698A8FFFBC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5" name="Graphic 5">
              <a:extLst>
                <a:ext uri="{FF2B5EF4-FFF2-40B4-BE49-F238E27FC236}">
                  <a16:creationId xmlns:a16="http://schemas.microsoft.com/office/drawing/2014/main" id="{B4598D9D-2CE8-E12F-99A6-9CBC72387FDB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58A8CC1-83B1-6B8C-F4BF-88C2498E700D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5EF7E47-11D5-C81D-7725-D8B12689FCC5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5A8792F-60C0-B5B8-B3AD-CC019972187D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7E576F1-C181-5DB6-E69F-7402BD875EE3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0" name="Picture 8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9C5065-387E-4024-7B1F-65671788E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1" t="15691" r="55410" b="11269"/>
          <a:stretch/>
        </p:blipFill>
        <p:spPr>
          <a:xfrm>
            <a:off x="2968131" y="2535045"/>
            <a:ext cx="1690106" cy="30934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40450-E9D9-C389-808F-A9393DA16193}"/>
              </a:ext>
            </a:extLst>
          </p:cNvPr>
          <p:cNvGrpSpPr/>
          <p:nvPr/>
        </p:nvGrpSpPr>
        <p:grpSpPr>
          <a:xfrm>
            <a:off x="2885596" y="2153709"/>
            <a:ext cx="1763831" cy="3818778"/>
            <a:chOff x="1819449" y="715625"/>
            <a:chExt cx="1317670" cy="28528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13A9141-04B2-6F25-142D-5C5BFEF61491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2D7EFCA-699E-88D2-FB38-79516903672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D8C6BE7-0EC7-D7B4-7B67-4A046F95971F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156915-D6A7-6BE1-ECB4-9BDA45EC3A16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F8CAE-9611-964B-703F-9095EEA53C73}"/>
              </a:ext>
            </a:extLst>
          </p:cNvPr>
          <p:cNvGrpSpPr/>
          <p:nvPr/>
        </p:nvGrpSpPr>
        <p:grpSpPr>
          <a:xfrm>
            <a:off x="4952709" y="2026416"/>
            <a:ext cx="2018971" cy="4073916"/>
            <a:chOff x="1724355" y="620531"/>
            <a:chExt cx="1508272" cy="3043419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BB01A67-6726-49E0-7E73-59C087B259D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98" name="Graphic 5">
              <a:extLst>
                <a:ext uri="{FF2B5EF4-FFF2-40B4-BE49-F238E27FC236}">
                  <a16:creationId xmlns:a16="http://schemas.microsoft.com/office/drawing/2014/main" id="{7D8C8601-3E33-BEFB-34AA-772998AE4541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AF04ABE-37AC-93B7-7154-70FFC5BCF4B9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D82098-FE4E-9533-3A82-C8F381137FBC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77E16DD-2EF1-5373-6B36-0CC9C23EB05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828B78B-A08D-D812-7892-D646E218B96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03" name="Picture 10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79CCE9-325B-E031-D719-647FF5DB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3" t="8089" r="29328" b="18871"/>
          <a:stretch/>
        </p:blipFill>
        <p:spPr>
          <a:xfrm>
            <a:off x="5162537" y="2535045"/>
            <a:ext cx="1690106" cy="309348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37278-C3DB-58E2-E122-7337335EDEF3}"/>
              </a:ext>
            </a:extLst>
          </p:cNvPr>
          <p:cNvGrpSpPr/>
          <p:nvPr/>
        </p:nvGrpSpPr>
        <p:grpSpPr>
          <a:xfrm>
            <a:off x="5080002" y="2153709"/>
            <a:ext cx="1763831" cy="3818778"/>
            <a:chOff x="1819449" y="715625"/>
            <a:chExt cx="1317670" cy="28528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7276AC-2080-7A54-EDE4-D72783659741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D44F7A-7F50-16B0-E2B4-FEF3D574EAF7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F775711-82A7-3F95-1A94-2BC9309BD72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9CBAB7E-10FB-C74A-D345-4A6976000591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F9009B-FA85-41CD-BA78-B8D580E42B48}"/>
              </a:ext>
            </a:extLst>
          </p:cNvPr>
          <p:cNvGrpSpPr/>
          <p:nvPr/>
        </p:nvGrpSpPr>
        <p:grpSpPr>
          <a:xfrm>
            <a:off x="7147115" y="2019642"/>
            <a:ext cx="2018971" cy="4073916"/>
            <a:chOff x="1724355" y="620531"/>
            <a:chExt cx="1508272" cy="30434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3C8DB4F-B7C2-7122-7606-B493DC0396B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11" name="Graphic 5">
              <a:extLst>
                <a:ext uri="{FF2B5EF4-FFF2-40B4-BE49-F238E27FC236}">
                  <a16:creationId xmlns:a16="http://schemas.microsoft.com/office/drawing/2014/main" id="{3152B1A4-70C6-7E1E-AED5-8ED8BECB9152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84092F9-1F56-47A1-1A3A-BDEE8607C5C1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DCC9C39-364D-DD59-122D-FC1AD9FCEC45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F9137F0-054F-44F6-4703-4FD430BAAAF3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3DEDC75-69CC-EE69-4F4F-61751A390265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2F2E2C-FADC-AE3C-5B2A-0F20041D1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4" t="7515" r="2740" b="15650"/>
          <a:stretch/>
        </p:blipFill>
        <p:spPr>
          <a:xfrm>
            <a:off x="7295983" y="2326384"/>
            <a:ext cx="1734636" cy="3254211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572080-29AC-C941-A2B8-73F6AC426029}"/>
              </a:ext>
            </a:extLst>
          </p:cNvPr>
          <p:cNvGrpSpPr/>
          <p:nvPr/>
        </p:nvGrpSpPr>
        <p:grpSpPr>
          <a:xfrm>
            <a:off x="7274408" y="2146935"/>
            <a:ext cx="1763831" cy="3818778"/>
            <a:chOff x="1819449" y="715625"/>
            <a:chExt cx="1317670" cy="285281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5BB3D5E-BE6C-BEDE-57BB-4D80AEBFACC2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A5DA7E-DA0F-6DCD-9179-F52CE7C69E1F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54B5288-13A2-ABA9-447C-A607916CF93B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19AD480-CED2-6DEE-DC90-894F43E78344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65011F0-3598-1F7A-9B90-BD7E8805D945}"/>
              </a:ext>
            </a:extLst>
          </p:cNvPr>
          <p:cNvSpPr/>
          <p:nvPr/>
        </p:nvSpPr>
        <p:spPr>
          <a:xfrm>
            <a:off x="8319230" y="3094688"/>
            <a:ext cx="579923" cy="5370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13605-BF2B-71EB-C869-A241BD23BB5D}"/>
              </a:ext>
            </a:extLst>
          </p:cNvPr>
          <p:cNvSpPr/>
          <p:nvPr/>
        </p:nvSpPr>
        <p:spPr>
          <a:xfrm>
            <a:off x="7396564" y="2642214"/>
            <a:ext cx="436802" cy="108494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600" dirty="0">
                <a:solidFill>
                  <a:schemeClr val="tx1"/>
                </a:solidFill>
              </a:rPr>
              <a:t>Partner App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33C357-B448-2728-F425-FBAE979143B1}"/>
              </a:ext>
            </a:extLst>
          </p:cNvPr>
          <p:cNvSpPr/>
          <p:nvPr/>
        </p:nvSpPr>
        <p:spPr>
          <a:xfrm>
            <a:off x="3373970" y="3488145"/>
            <a:ext cx="220223" cy="241561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0F95F-C147-B31E-7B76-2C8A5B84ED5C}"/>
              </a:ext>
            </a:extLst>
          </p:cNvPr>
          <p:cNvSpPr/>
          <p:nvPr/>
        </p:nvSpPr>
        <p:spPr>
          <a:xfrm>
            <a:off x="3373970" y="4052677"/>
            <a:ext cx="220223" cy="24156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071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28DE1F-C96D-E23C-DF85-4D696688443C}"/>
              </a:ext>
            </a:extLst>
          </p:cNvPr>
          <p:cNvGrpSpPr/>
          <p:nvPr/>
        </p:nvGrpSpPr>
        <p:grpSpPr>
          <a:xfrm>
            <a:off x="568410" y="1993209"/>
            <a:ext cx="2018971" cy="4073916"/>
            <a:chOff x="1724355" y="620531"/>
            <a:chExt cx="1508272" cy="30434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BFCB3A-588C-C2FE-0EE4-B9B41AD9D73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944D9E59-DB8C-19DE-7447-52DBA666BD09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28E5F72-E562-543E-97DB-12F8EA758B79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FF6DB85-39D0-F1BF-C2DA-B6E7270A775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060F538-7193-0FC4-D050-A14820843704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B3E9BA-6725-BA7B-A126-9462CD5E9A93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FB460-AA15-C2A6-3CD8-6F7D9471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/>
              <a:t>Provisionning</a:t>
            </a:r>
            <a:endParaRPr lang="fr-FR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536177-9297-B2B0-F678-A06C4D1D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8161" r="83567" b="8587"/>
          <a:stretch/>
        </p:blipFill>
        <p:spPr>
          <a:xfrm>
            <a:off x="767516" y="2360614"/>
            <a:ext cx="1688144" cy="34994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3517A-83AD-BEA8-06DA-5209D48E3125}"/>
              </a:ext>
            </a:extLst>
          </p:cNvPr>
          <p:cNvGrpSpPr/>
          <p:nvPr/>
        </p:nvGrpSpPr>
        <p:grpSpPr>
          <a:xfrm>
            <a:off x="695703" y="2120502"/>
            <a:ext cx="1763831" cy="3818778"/>
            <a:chOff x="1819449" y="715625"/>
            <a:chExt cx="1317670" cy="285281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16858E-3285-3D99-155E-7DDD2FB40045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F921B-0915-52A4-1D3E-DFF37ABFBF9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3707E1-FCCB-15CB-F2FC-E6725B925C80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6F2CC5-AD82-1EFA-5D36-CE5443164433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2EACF-9F83-F31F-4DB8-4F10022E87CE}"/>
              </a:ext>
            </a:extLst>
          </p:cNvPr>
          <p:cNvGrpSpPr/>
          <p:nvPr/>
        </p:nvGrpSpPr>
        <p:grpSpPr>
          <a:xfrm>
            <a:off x="12194576" y="256219"/>
            <a:ext cx="2018971" cy="4073916"/>
            <a:chOff x="1724355" y="620531"/>
            <a:chExt cx="1508272" cy="304341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9423A2-E96D-E6FB-F080-0E20E5F4908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1" name="Graphic 5">
              <a:extLst>
                <a:ext uri="{FF2B5EF4-FFF2-40B4-BE49-F238E27FC236}">
                  <a16:creationId xmlns:a16="http://schemas.microsoft.com/office/drawing/2014/main" id="{14224AA6-D292-3DE4-8DE5-B91714428BEF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40622F-3DD8-BBC2-C47A-D0333C881CB6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2D27BC-11B2-39B9-4EAF-88DF76C958D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856CD4-0533-3BF3-AC0F-654B811D0D4E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80B5A0-DD91-C193-6207-75CB09FBD8F0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5BF920-0624-4C22-95E6-59600D37D54D}"/>
              </a:ext>
            </a:extLst>
          </p:cNvPr>
          <p:cNvGrpSpPr/>
          <p:nvPr/>
        </p:nvGrpSpPr>
        <p:grpSpPr>
          <a:xfrm>
            <a:off x="12321869" y="383512"/>
            <a:ext cx="1763831" cy="3818778"/>
            <a:chOff x="1819449" y="715625"/>
            <a:chExt cx="1317670" cy="28528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11816D-28EA-12F7-A504-EE0A1BDB76DF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3CE210-275F-DDBC-D6CE-1247DD61AAF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440BE4-E002-D5B1-E725-B613FA3FD941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EBFD98-DB5A-B038-C713-BFFFEB0646F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4EF4CC-A6F7-09F8-3E7A-802C32AF6919}"/>
              </a:ext>
            </a:extLst>
          </p:cNvPr>
          <p:cNvGrpSpPr/>
          <p:nvPr/>
        </p:nvGrpSpPr>
        <p:grpSpPr>
          <a:xfrm>
            <a:off x="2772873" y="1993209"/>
            <a:ext cx="2018971" cy="4073916"/>
            <a:chOff x="1724355" y="620531"/>
            <a:chExt cx="1508272" cy="304341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B738A2-8207-3577-D360-08B23FEFCA96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3" name="Graphic 5">
              <a:extLst>
                <a:ext uri="{FF2B5EF4-FFF2-40B4-BE49-F238E27FC236}">
                  <a16:creationId xmlns:a16="http://schemas.microsoft.com/office/drawing/2014/main" id="{7E6280E6-13A2-638C-3AED-E2A050AD492A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C20057B-9EA0-3F75-0FF3-42CD173C857A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7A0BCB0-F073-FDAB-3A40-E9D8E6F755F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D17C027-4ED2-A6F8-95B9-ACF41B4F13A8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F50D2E-30ED-943C-4506-C5EED42A5CA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940436-0A00-FAB1-F918-B74750AB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7" t="7950" r="43255" b="8798"/>
          <a:stretch/>
        </p:blipFill>
        <p:spPr>
          <a:xfrm>
            <a:off x="2942005" y="2360614"/>
            <a:ext cx="1656574" cy="349949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27CDE7D-7C18-0F17-75F2-F21B99F9470F}"/>
              </a:ext>
            </a:extLst>
          </p:cNvPr>
          <p:cNvGrpSpPr/>
          <p:nvPr/>
        </p:nvGrpSpPr>
        <p:grpSpPr>
          <a:xfrm>
            <a:off x="2900166" y="2120502"/>
            <a:ext cx="1763831" cy="3818778"/>
            <a:chOff x="1819449" y="715625"/>
            <a:chExt cx="1317670" cy="28528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E55341-8584-80CF-CE82-738E2876EE68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2B7EE4E-6B96-BD12-9793-94FA06E4904E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9A25A8-35E8-3AF0-1ABF-1C144AC1CAC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A54F12F-EF7B-D757-D9C1-A1CD80FF5E8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043DD0-BEA8-59FF-2131-ED04B71761B3}"/>
              </a:ext>
            </a:extLst>
          </p:cNvPr>
          <p:cNvGrpSpPr/>
          <p:nvPr/>
        </p:nvGrpSpPr>
        <p:grpSpPr>
          <a:xfrm>
            <a:off x="9427534" y="1999217"/>
            <a:ext cx="2018971" cy="4073916"/>
            <a:chOff x="1724355" y="620531"/>
            <a:chExt cx="1508272" cy="304341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6BE632-56AA-4E48-0DE1-90D7A857CD09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9" name="Graphic 5">
              <a:extLst>
                <a:ext uri="{FF2B5EF4-FFF2-40B4-BE49-F238E27FC236}">
                  <a16:creationId xmlns:a16="http://schemas.microsoft.com/office/drawing/2014/main" id="{82139F1C-CF48-4C71-4EBB-D3D8DE5EF678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EC98DD5-0D4A-81B0-7FBC-7485D35CD04F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0ED5CEB-F2FD-F769-97C5-E14C32FC2AB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74C10A8-5E27-22A0-DE08-2F8FF550A6EA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21E974-06BE-0C8B-29A6-4B1203F31BA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64" name="Picture 6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B367FD-F6D5-E2D0-6071-1CD6A1F0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4" t="8740" r="22728" b="8008"/>
          <a:stretch/>
        </p:blipFill>
        <p:spPr>
          <a:xfrm>
            <a:off x="9596666" y="2366622"/>
            <a:ext cx="1656574" cy="349949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5A800AF4-83D4-D4D7-7A8F-0E5365F80E81}"/>
              </a:ext>
            </a:extLst>
          </p:cNvPr>
          <p:cNvGrpSpPr/>
          <p:nvPr/>
        </p:nvGrpSpPr>
        <p:grpSpPr>
          <a:xfrm>
            <a:off x="9554827" y="2126510"/>
            <a:ext cx="1763831" cy="3818778"/>
            <a:chOff x="1819449" y="715625"/>
            <a:chExt cx="1317670" cy="2852818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EA4CE89-3EAC-4866-4681-C7F82A29B4DE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C40B4A-9D83-6310-F645-1CF35FE7DE6A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0DCF7E-5B6D-FFDD-BA3F-211295153D7C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88AF52-73AD-8768-77CF-76A1C50F0113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E7CEA0E-FCE4-A427-7C95-92A86E0D9579}"/>
              </a:ext>
            </a:extLst>
          </p:cNvPr>
          <p:cNvGrpSpPr/>
          <p:nvPr/>
        </p:nvGrpSpPr>
        <p:grpSpPr>
          <a:xfrm>
            <a:off x="5002044" y="2000207"/>
            <a:ext cx="2018971" cy="4073916"/>
            <a:chOff x="1724355" y="620531"/>
            <a:chExt cx="1508272" cy="304341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44137B9-FBC4-D856-9FAD-8277B54E93F7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3" name="Graphic 5">
              <a:extLst>
                <a:ext uri="{FF2B5EF4-FFF2-40B4-BE49-F238E27FC236}">
                  <a16:creationId xmlns:a16="http://schemas.microsoft.com/office/drawing/2014/main" id="{67C674AC-7FAE-B6FF-A3D1-A0F5717904FB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A8B69B8-964B-00D2-4864-8381B1B07EE4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BFB1142-3E61-C005-6251-86075AF6ED8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A9130CF-4E87-FD5E-50EC-E3FDB726CF7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48E5C8-FDCE-279C-0888-D7D013E42AD8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B4BF2E-E800-DB55-E8B1-7F4216F953B6}"/>
              </a:ext>
            </a:extLst>
          </p:cNvPr>
          <p:cNvGrpSpPr/>
          <p:nvPr/>
        </p:nvGrpSpPr>
        <p:grpSpPr>
          <a:xfrm>
            <a:off x="5129337" y="2127500"/>
            <a:ext cx="1763831" cy="3818778"/>
            <a:chOff x="1819449" y="715625"/>
            <a:chExt cx="1317670" cy="285281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98E22B-54BE-CF03-91D8-43E52CD33AD9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B01E4B-4D0A-13AB-1886-F42F50BA15F9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F51E37A-C7FC-26BD-66D0-D51223719165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8281893-6908-23F4-8D7E-9748EA335E06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2536E1A-6EFE-2DE8-2C4C-96F98DDD296F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736"/>
          <a:stretch/>
        </p:blipFill>
        <p:spPr>
          <a:xfrm>
            <a:off x="5190303" y="2514599"/>
            <a:ext cx="1670303" cy="340688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89433EA-901E-C7A6-E51F-15B8347AED7A}"/>
              </a:ext>
            </a:extLst>
          </p:cNvPr>
          <p:cNvSpPr/>
          <p:nvPr/>
        </p:nvSpPr>
        <p:spPr>
          <a:xfrm>
            <a:off x="5714171" y="3255952"/>
            <a:ext cx="936708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>
                    <a:lumMod val="75000"/>
                  </a:schemeClr>
                </a:solidFill>
              </a:rPr>
              <a:t>JOHN APPLESEED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B77635-959B-BED8-9D87-3E7CBB246B5C}"/>
              </a:ext>
            </a:extLst>
          </p:cNvPr>
          <p:cNvGrpSpPr/>
          <p:nvPr/>
        </p:nvGrpSpPr>
        <p:grpSpPr>
          <a:xfrm>
            <a:off x="7214388" y="2006965"/>
            <a:ext cx="2018971" cy="4073916"/>
            <a:chOff x="1724355" y="620531"/>
            <a:chExt cx="1508272" cy="304341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35619E-25B4-7C6A-9CC1-4ADD7149CD3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8" name="Graphic 5">
              <a:extLst>
                <a:ext uri="{FF2B5EF4-FFF2-40B4-BE49-F238E27FC236}">
                  <a16:creationId xmlns:a16="http://schemas.microsoft.com/office/drawing/2014/main" id="{14608385-A27E-2027-F2C9-D62BF1BA6DDC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9B57C0B-626D-A3DC-B254-D375802CF92C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89D1CCE-85DB-C5E1-586D-89FB940FC006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96DB1C7-AEA2-DECE-2A50-CD0948CD932F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A6115E-76BF-4366-18D0-4C9C797F4235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40859-ECB6-A607-B0F9-742A27699D4B}"/>
              </a:ext>
            </a:extLst>
          </p:cNvPr>
          <p:cNvGrpSpPr/>
          <p:nvPr/>
        </p:nvGrpSpPr>
        <p:grpSpPr>
          <a:xfrm>
            <a:off x="7341681" y="2134258"/>
            <a:ext cx="1763831" cy="3818778"/>
            <a:chOff x="1819449" y="715625"/>
            <a:chExt cx="1317670" cy="285281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4B9CD-B53A-B18C-8174-4C46A342EE7A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600003-C45E-E44C-877E-BF2126EBB7C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7272AA-B307-6B3A-577A-E3A7FB8C3C9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65714EA-62F3-41EF-A287-05F6CEC1C3CC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D2D8111-6910-1604-7F5D-8257E7FC5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07"/>
          <a:stretch/>
        </p:blipFill>
        <p:spPr>
          <a:xfrm>
            <a:off x="7367873" y="2400465"/>
            <a:ext cx="1689525" cy="337389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D7788CD-92B2-F0CC-E06C-ED0271A947D0}"/>
              </a:ext>
            </a:extLst>
          </p:cNvPr>
          <p:cNvSpPr/>
          <p:nvPr/>
        </p:nvSpPr>
        <p:spPr>
          <a:xfrm>
            <a:off x="7386638" y="2938463"/>
            <a:ext cx="192881" cy="61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D8ED592-A408-E8D2-1690-41CC8116DDBC}"/>
              </a:ext>
            </a:extLst>
          </p:cNvPr>
          <p:cNvSpPr/>
          <p:nvPr/>
        </p:nvSpPr>
        <p:spPr>
          <a:xfrm>
            <a:off x="7289285" y="2876551"/>
            <a:ext cx="40296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>
                <a:solidFill>
                  <a:srgbClr val="4E4C4F"/>
                </a:solidFill>
              </a:rPr>
              <a:t>XXXXX</a:t>
            </a:r>
            <a:endParaRPr lang="fr-FR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F1343CB-A04C-5305-7655-D45DD22DD9E3}"/>
              </a:ext>
            </a:extLst>
          </p:cNvPr>
          <p:cNvSpPr/>
          <p:nvPr/>
        </p:nvSpPr>
        <p:spPr>
          <a:xfrm>
            <a:off x="1866523" y="3084842"/>
            <a:ext cx="493077" cy="51366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A6A50F-00BB-AFE9-DE2E-F71A5313B76A}"/>
              </a:ext>
            </a:extLst>
          </p:cNvPr>
          <p:cNvSpPr/>
          <p:nvPr/>
        </p:nvSpPr>
        <p:spPr>
          <a:xfrm>
            <a:off x="1317192" y="2347609"/>
            <a:ext cx="590580" cy="380352"/>
          </a:xfrm>
          <a:prstGeom prst="rect">
            <a:avLst/>
          </a:prstGeom>
          <a:solidFill>
            <a:srgbClr val="FAFAF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69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B460-AA15-C2A6-3CD8-6F7D9471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Provisionning</a:t>
            </a:r>
            <a:r>
              <a:rPr lang="fr-FR" dirty="0"/>
              <a:t> Extension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1C29-21E2-A659-FEA7-C6D051BA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 </a:t>
            </a:r>
            <a:r>
              <a:rPr lang="fr-FR" dirty="0" err="1"/>
              <a:t>supported</a:t>
            </a:r>
            <a:r>
              <a:rPr lang="fr-FR" dirty="0"/>
              <a:t> by Xpollens. </a:t>
            </a:r>
            <a:r>
              <a:rPr lang="fr-FR" dirty="0" err="1"/>
              <a:t>Supported</a:t>
            </a:r>
            <a:r>
              <a:rPr lang="fr-FR" dirty="0"/>
              <a:t> by </a:t>
            </a:r>
            <a:r>
              <a:rPr lang="fr-FR" dirty="0" err="1"/>
              <a:t>Entrust</a:t>
            </a:r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011B884-6675-7895-26AA-079BC916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300"/>
            <a:ext cx="12192000" cy="48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8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37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In-App Verification (1/2)</vt:lpstr>
      <vt:lpstr>In-App Verification (2/2)</vt:lpstr>
      <vt:lpstr>In-App Provisionning</vt:lpstr>
      <vt:lpstr>In-App Provisionning Extension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RUCKEBUSCH Michel (EXT)</dc:creator>
  <cp:lastModifiedBy>RUCKEBUSCH Michel (EXT)</cp:lastModifiedBy>
  <cp:revision>3</cp:revision>
  <dcterms:created xsi:type="dcterms:W3CDTF">2023-04-24T13:21:07Z</dcterms:created>
  <dcterms:modified xsi:type="dcterms:W3CDTF">2023-05-16T17:29:50Z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7e4f81-4b1c-4a3a-b237-8636707719dc_Enabled">
    <vt:lpwstr>true</vt:lpwstr>
  </property>
  <property fmtid="{D5CDD505-2E9C-101B-9397-08002B2CF9AE}" pid="3" name="MSIP_Label_797e4f81-4b1c-4a3a-b237-8636707719dc_SetDate">
    <vt:lpwstr>2023-04-24T14:00:47Z</vt:lpwstr>
  </property>
  <property fmtid="{D5CDD505-2E9C-101B-9397-08002B2CF9AE}" pid="4" name="MSIP_Label_797e4f81-4b1c-4a3a-b237-8636707719dc_Method">
    <vt:lpwstr>Privileged</vt:lpwstr>
  </property>
  <property fmtid="{D5CDD505-2E9C-101B-9397-08002B2CF9AE}" pid="5" name="MSIP_Label_797e4f81-4b1c-4a3a-b237-8636707719dc_Name">
    <vt:lpwstr>797e4f81-4b1c-4a3a-b237-8636707719dc</vt:lpwstr>
  </property>
  <property fmtid="{D5CDD505-2E9C-101B-9397-08002B2CF9AE}" pid="6" name="MSIP_Label_797e4f81-4b1c-4a3a-b237-8636707719dc_SiteId">
    <vt:lpwstr>d5bb6d35-8a82-4329-b49a-5030bd6497ab</vt:lpwstr>
  </property>
  <property fmtid="{D5CDD505-2E9C-101B-9397-08002B2CF9AE}" pid="7" name="MSIP_Label_797e4f81-4b1c-4a3a-b237-8636707719dc_ActionId">
    <vt:lpwstr>8125e6b4-fe89-4a70-90ba-66a0cefb4fd0</vt:lpwstr>
  </property>
  <property fmtid="{D5CDD505-2E9C-101B-9397-08002B2CF9AE}" pid="8" name="MSIP_Label_797e4f81-4b1c-4a3a-b237-8636707719d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C2 - Internal Natixis</vt:lpwstr>
  </property>
</Properties>
</file>